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9" r:id="rId1"/>
  </p:sldMasterIdLst>
  <p:sldIdLst>
    <p:sldId id="256" r:id="rId2"/>
    <p:sldId id="258" r:id="rId3"/>
    <p:sldId id="262" r:id="rId4"/>
    <p:sldId id="263" r:id="rId5"/>
    <p:sldId id="259" r:id="rId6"/>
    <p:sldId id="266" r:id="rId7"/>
    <p:sldId id="267" r:id="rId8"/>
    <p:sldId id="260" r:id="rId9"/>
    <p:sldId id="261" r:id="rId10"/>
    <p:sldId id="270" r:id="rId11"/>
    <p:sldId id="264" r:id="rId12"/>
    <p:sldId id="265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5F5AB3-BD04-41EA-97D8-4088C962E6F1}" v="84" dt="2024-01-02T02:36:10.538"/>
    <p1510:client id="{735233BD-06E2-438A-A808-B32F146563A9}" v="192" dt="2024-01-05T03:41:51.052"/>
    <p1510:client id="{97F25DAA-7D60-4AA3-A0DD-EE10C366E4A3}" v="302" dt="2024-01-01T20:57:25.292"/>
    <p1510:client id="{C388797B-FE66-4529-9683-D42E9609729D}" v="51" dt="2024-01-01T21:42:42.619"/>
    <p1510:client id="{EFEA2B7C-3B95-4C88-9641-4D295F908B9F}" v="287" dt="2024-01-02T01:42:09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87D835-92A1-423E-B785-3FB449A8A172}" type="doc">
      <dgm:prSet loTypeId="urn:microsoft.com/office/officeart/2005/8/layout/chevron2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AEB67C-86B7-4736-ADCD-4CADCDD16011}">
      <dgm:prSet phldrT="[Text]" phldr="0"/>
      <dgm:spPr/>
      <dgm:t>
        <a:bodyPr/>
        <a:lstStyle/>
        <a:p>
          <a:pPr rtl="0"/>
          <a:r>
            <a:rPr lang="en-US" b="1" dirty="0"/>
            <a:t>Availability :-</a:t>
          </a:r>
          <a:endParaRPr lang="en-US" dirty="0"/>
        </a:p>
      </dgm:t>
    </dgm:pt>
    <dgm:pt modelId="{6DCDB6AD-1D66-47B0-8AFE-048749366A65}" type="parTrans" cxnId="{F265913F-D1D6-4E6B-9649-9F1CF097F98F}">
      <dgm:prSet/>
      <dgm:spPr/>
      <dgm:t>
        <a:bodyPr/>
        <a:lstStyle/>
        <a:p>
          <a:endParaRPr lang="en-US"/>
        </a:p>
      </dgm:t>
    </dgm:pt>
    <dgm:pt modelId="{B16091A7-56C4-4959-993A-87FA3C6801C0}" type="sibTrans" cxnId="{F265913F-D1D6-4E6B-9649-9F1CF097F98F}">
      <dgm:prSet/>
      <dgm:spPr/>
      <dgm:t>
        <a:bodyPr/>
        <a:lstStyle/>
        <a:p>
          <a:endParaRPr lang="en-US"/>
        </a:p>
      </dgm:t>
    </dgm:pt>
    <dgm:pt modelId="{7A581F52-C0B9-4F23-BD65-45EE73CA8222}">
      <dgm:prSet phldr="0"/>
      <dgm:spPr/>
      <dgm:t>
        <a:bodyPr/>
        <a:lstStyle/>
        <a:p>
          <a:pPr algn="l" rtl="0"/>
          <a:r>
            <a:rPr lang="en-US" dirty="0">
              <a:latin typeface="Arial"/>
              <a:cs typeface="Arial"/>
            </a:rPr>
            <a:t>Achieved through connecting server process to systemd.</a:t>
          </a:r>
        </a:p>
      </dgm:t>
    </dgm:pt>
    <dgm:pt modelId="{852A05A6-EE0E-44C0-8639-8D74C299D40C}" type="parTrans" cxnId="{E6EBE2DD-FB54-4613-8360-9FE43A548772}">
      <dgm:prSet/>
      <dgm:spPr/>
      <dgm:t>
        <a:bodyPr/>
        <a:lstStyle/>
        <a:p>
          <a:endParaRPr lang="en-US"/>
        </a:p>
      </dgm:t>
    </dgm:pt>
    <dgm:pt modelId="{AB901AE3-C06A-4798-BB9F-D8E022F483B8}" type="sibTrans" cxnId="{E6EBE2DD-FB54-4613-8360-9FE43A548772}">
      <dgm:prSet/>
      <dgm:spPr/>
      <dgm:t>
        <a:bodyPr/>
        <a:lstStyle/>
        <a:p>
          <a:endParaRPr lang="en-US"/>
        </a:p>
      </dgm:t>
    </dgm:pt>
    <dgm:pt modelId="{066C7AE7-101E-4A1B-86C0-57395B725392}" type="pres">
      <dgm:prSet presAssocID="{B087D835-92A1-423E-B785-3FB449A8A172}" presName="linearFlow" presStyleCnt="0">
        <dgm:presLayoutVars>
          <dgm:dir/>
          <dgm:animLvl val="lvl"/>
          <dgm:resizeHandles val="exact"/>
        </dgm:presLayoutVars>
      </dgm:prSet>
      <dgm:spPr/>
    </dgm:pt>
    <dgm:pt modelId="{E778606F-0A8D-418A-90B2-95F17C61FECC}" type="pres">
      <dgm:prSet presAssocID="{5AAEB67C-86B7-4736-ADCD-4CADCDD16011}" presName="composite" presStyleCnt="0"/>
      <dgm:spPr/>
    </dgm:pt>
    <dgm:pt modelId="{59E898C0-B576-4B58-9879-4B7A352CF537}" type="pres">
      <dgm:prSet presAssocID="{5AAEB67C-86B7-4736-ADCD-4CADCDD16011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A1CEC35C-9DAA-4B19-BDD2-ECC9C122B891}" type="pres">
      <dgm:prSet presAssocID="{5AAEB67C-86B7-4736-ADCD-4CADCDD16011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2E9C2604-4545-4BDD-B100-96EB5F6197D7}" type="presOf" srcId="{5AAEB67C-86B7-4736-ADCD-4CADCDD16011}" destId="{59E898C0-B576-4B58-9879-4B7A352CF537}" srcOrd="0" destOrd="0" presId="urn:microsoft.com/office/officeart/2005/8/layout/chevron2"/>
    <dgm:cxn modelId="{F265913F-D1D6-4E6B-9649-9F1CF097F98F}" srcId="{B087D835-92A1-423E-B785-3FB449A8A172}" destId="{5AAEB67C-86B7-4736-ADCD-4CADCDD16011}" srcOrd="0" destOrd="0" parTransId="{6DCDB6AD-1D66-47B0-8AFE-048749366A65}" sibTransId="{B16091A7-56C4-4959-993A-87FA3C6801C0}"/>
    <dgm:cxn modelId="{E6EBE2DD-FB54-4613-8360-9FE43A548772}" srcId="{5AAEB67C-86B7-4736-ADCD-4CADCDD16011}" destId="{7A581F52-C0B9-4F23-BD65-45EE73CA8222}" srcOrd="0" destOrd="0" parTransId="{852A05A6-EE0E-44C0-8639-8D74C299D40C}" sibTransId="{AB901AE3-C06A-4798-BB9F-D8E022F483B8}"/>
    <dgm:cxn modelId="{B4F7F3DD-13D4-4984-BA8A-7B98D72A9AFA}" type="presOf" srcId="{B087D835-92A1-423E-B785-3FB449A8A172}" destId="{066C7AE7-101E-4A1B-86C0-57395B725392}" srcOrd="0" destOrd="0" presId="urn:microsoft.com/office/officeart/2005/8/layout/chevron2"/>
    <dgm:cxn modelId="{7786F4DF-ABB4-45B3-A68E-09FD44181914}" type="presOf" srcId="{7A581F52-C0B9-4F23-BD65-45EE73CA8222}" destId="{A1CEC35C-9DAA-4B19-BDD2-ECC9C122B891}" srcOrd="0" destOrd="0" presId="urn:microsoft.com/office/officeart/2005/8/layout/chevron2"/>
    <dgm:cxn modelId="{E3885D01-B9F2-4728-A27B-9E8C4BFAF247}" type="presParOf" srcId="{066C7AE7-101E-4A1B-86C0-57395B725392}" destId="{E778606F-0A8D-418A-90B2-95F17C61FECC}" srcOrd="0" destOrd="0" presId="urn:microsoft.com/office/officeart/2005/8/layout/chevron2"/>
    <dgm:cxn modelId="{14923F8C-B928-4EAE-917C-5E3DED639969}" type="presParOf" srcId="{E778606F-0A8D-418A-90B2-95F17C61FECC}" destId="{59E898C0-B576-4B58-9879-4B7A352CF537}" srcOrd="0" destOrd="0" presId="urn:microsoft.com/office/officeart/2005/8/layout/chevron2"/>
    <dgm:cxn modelId="{B69BFCBE-41F3-4524-B25F-603A4621A944}" type="presParOf" srcId="{E778606F-0A8D-418A-90B2-95F17C61FECC}" destId="{A1CEC35C-9DAA-4B19-BDD2-ECC9C122B8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87D835-92A1-423E-B785-3FB449A8A172}" type="doc">
      <dgm:prSet loTypeId="urn:microsoft.com/office/officeart/2005/8/layout/chevron2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AEB67C-86B7-4736-ADCD-4CADCDD16011}">
      <dgm:prSet phldrT="[Text]" phldr="0"/>
      <dgm:spPr/>
      <dgm:t>
        <a:bodyPr/>
        <a:lstStyle/>
        <a:p>
          <a:pPr rtl="0"/>
          <a:r>
            <a:rPr lang="en-US" b="0" dirty="0"/>
            <a:t>Authentication</a:t>
          </a:r>
          <a:endParaRPr lang="en-US" dirty="0"/>
        </a:p>
      </dgm:t>
    </dgm:pt>
    <dgm:pt modelId="{6DCDB6AD-1D66-47B0-8AFE-048749366A65}" type="parTrans" cxnId="{F265913F-D1D6-4E6B-9649-9F1CF097F98F}">
      <dgm:prSet/>
      <dgm:spPr/>
      <dgm:t>
        <a:bodyPr/>
        <a:lstStyle/>
        <a:p>
          <a:endParaRPr lang="en-US"/>
        </a:p>
      </dgm:t>
    </dgm:pt>
    <dgm:pt modelId="{B16091A7-56C4-4959-993A-87FA3C6801C0}" type="sibTrans" cxnId="{F265913F-D1D6-4E6B-9649-9F1CF097F98F}">
      <dgm:prSet/>
      <dgm:spPr/>
      <dgm:t>
        <a:bodyPr/>
        <a:lstStyle/>
        <a:p>
          <a:endParaRPr lang="en-US"/>
        </a:p>
      </dgm:t>
    </dgm:pt>
    <dgm:pt modelId="{7A581F52-C0B9-4F23-BD65-45EE73CA8222}">
      <dgm:prSet phldr="0"/>
      <dgm:spPr/>
      <dgm:t>
        <a:bodyPr/>
        <a:lstStyle/>
        <a:p>
          <a:pPr algn="l" rtl="0"/>
          <a:r>
            <a:rPr lang="en-US" dirty="0">
              <a:latin typeface="Arial"/>
              <a:cs typeface="Arial"/>
            </a:rPr>
            <a:t>Achieved by using common MSG_ID between client and server then Hash it.</a:t>
          </a:r>
        </a:p>
      </dgm:t>
    </dgm:pt>
    <dgm:pt modelId="{852A05A6-EE0E-44C0-8639-8D74C299D40C}" type="parTrans" cxnId="{E6EBE2DD-FB54-4613-8360-9FE43A548772}">
      <dgm:prSet/>
      <dgm:spPr/>
      <dgm:t>
        <a:bodyPr/>
        <a:lstStyle/>
        <a:p>
          <a:endParaRPr lang="en-US"/>
        </a:p>
      </dgm:t>
    </dgm:pt>
    <dgm:pt modelId="{AB901AE3-C06A-4798-BB9F-D8E022F483B8}" type="sibTrans" cxnId="{E6EBE2DD-FB54-4613-8360-9FE43A548772}">
      <dgm:prSet/>
      <dgm:spPr/>
      <dgm:t>
        <a:bodyPr/>
        <a:lstStyle/>
        <a:p>
          <a:endParaRPr lang="en-US"/>
        </a:p>
      </dgm:t>
    </dgm:pt>
    <dgm:pt modelId="{FDAC7463-A16E-4805-A014-2054953D4D9A}">
      <dgm:prSet phldr="0"/>
      <dgm:spPr/>
      <dgm:t>
        <a:bodyPr/>
        <a:lstStyle/>
        <a:p>
          <a:pPr algn="l" rtl="0"/>
          <a:r>
            <a:rPr lang="en-US" dirty="0">
              <a:latin typeface="Arial"/>
              <a:cs typeface="Arial"/>
            </a:rPr>
            <a:t>Server will do the same then compares its output with the received MSG.</a:t>
          </a:r>
        </a:p>
      </dgm:t>
    </dgm:pt>
    <dgm:pt modelId="{C54853DA-8C2E-4C3A-A98E-560A1A18441F}" type="parTrans" cxnId="{0363BFCC-F731-4498-B339-FF311514ADD8}">
      <dgm:prSet/>
      <dgm:spPr/>
      <dgm:t>
        <a:bodyPr/>
        <a:lstStyle/>
        <a:p>
          <a:endParaRPr lang="en-US"/>
        </a:p>
      </dgm:t>
    </dgm:pt>
    <dgm:pt modelId="{FC540B86-4A08-497D-99D3-E1683A18DC87}" type="sibTrans" cxnId="{0363BFCC-F731-4498-B339-FF311514ADD8}">
      <dgm:prSet/>
      <dgm:spPr/>
      <dgm:t>
        <a:bodyPr/>
        <a:lstStyle/>
        <a:p>
          <a:endParaRPr lang="en-US"/>
        </a:p>
      </dgm:t>
    </dgm:pt>
    <dgm:pt modelId="{066C7AE7-101E-4A1B-86C0-57395B725392}" type="pres">
      <dgm:prSet presAssocID="{B087D835-92A1-423E-B785-3FB449A8A172}" presName="linearFlow" presStyleCnt="0">
        <dgm:presLayoutVars>
          <dgm:dir/>
          <dgm:animLvl val="lvl"/>
          <dgm:resizeHandles val="exact"/>
        </dgm:presLayoutVars>
      </dgm:prSet>
      <dgm:spPr/>
    </dgm:pt>
    <dgm:pt modelId="{E778606F-0A8D-418A-90B2-95F17C61FECC}" type="pres">
      <dgm:prSet presAssocID="{5AAEB67C-86B7-4736-ADCD-4CADCDD16011}" presName="composite" presStyleCnt="0"/>
      <dgm:spPr/>
    </dgm:pt>
    <dgm:pt modelId="{59E898C0-B576-4B58-9879-4B7A352CF537}" type="pres">
      <dgm:prSet presAssocID="{5AAEB67C-86B7-4736-ADCD-4CADCDD16011}" presName="parentText" presStyleLbl="alignNode1" presStyleIdx="0" presStyleCnt="1" custScaleX="101215">
        <dgm:presLayoutVars>
          <dgm:chMax val="1"/>
          <dgm:bulletEnabled val="1"/>
        </dgm:presLayoutVars>
      </dgm:prSet>
      <dgm:spPr/>
    </dgm:pt>
    <dgm:pt modelId="{A1CEC35C-9DAA-4B19-BDD2-ECC9C122B891}" type="pres">
      <dgm:prSet presAssocID="{5AAEB67C-86B7-4736-ADCD-4CADCDD16011}" presName="descendantText" presStyleLbl="alignAcc1" presStyleIdx="0" presStyleCnt="1" custScaleX="96657">
        <dgm:presLayoutVars>
          <dgm:bulletEnabled val="1"/>
        </dgm:presLayoutVars>
      </dgm:prSet>
      <dgm:spPr/>
    </dgm:pt>
  </dgm:ptLst>
  <dgm:cxnLst>
    <dgm:cxn modelId="{69907922-EDC5-4EE0-899B-EED165E83589}" type="presOf" srcId="{FDAC7463-A16E-4805-A014-2054953D4D9A}" destId="{A1CEC35C-9DAA-4B19-BDD2-ECC9C122B891}" srcOrd="0" destOrd="1" presId="urn:microsoft.com/office/officeart/2005/8/layout/chevron2"/>
    <dgm:cxn modelId="{F265913F-D1D6-4E6B-9649-9F1CF097F98F}" srcId="{B087D835-92A1-423E-B785-3FB449A8A172}" destId="{5AAEB67C-86B7-4736-ADCD-4CADCDD16011}" srcOrd="0" destOrd="0" parTransId="{6DCDB6AD-1D66-47B0-8AFE-048749366A65}" sibTransId="{B16091A7-56C4-4959-993A-87FA3C6801C0}"/>
    <dgm:cxn modelId="{4770E46D-2D59-4D87-A0A7-45439CCAEC33}" type="presOf" srcId="{5AAEB67C-86B7-4736-ADCD-4CADCDD16011}" destId="{59E898C0-B576-4B58-9879-4B7A352CF537}" srcOrd="0" destOrd="0" presId="urn:microsoft.com/office/officeart/2005/8/layout/chevron2"/>
    <dgm:cxn modelId="{DBC9DBB8-6DDC-4194-80EE-ABD50F9BF9F8}" type="presOf" srcId="{B087D835-92A1-423E-B785-3FB449A8A172}" destId="{066C7AE7-101E-4A1B-86C0-57395B725392}" srcOrd="0" destOrd="0" presId="urn:microsoft.com/office/officeart/2005/8/layout/chevron2"/>
    <dgm:cxn modelId="{0363BFCC-F731-4498-B339-FF311514ADD8}" srcId="{5AAEB67C-86B7-4736-ADCD-4CADCDD16011}" destId="{FDAC7463-A16E-4805-A014-2054953D4D9A}" srcOrd="1" destOrd="0" parTransId="{C54853DA-8C2E-4C3A-A98E-560A1A18441F}" sibTransId="{FC540B86-4A08-497D-99D3-E1683A18DC87}"/>
    <dgm:cxn modelId="{6EEE03D7-7BD1-468C-8ABC-B84CE79A7CFD}" type="presOf" srcId="{7A581F52-C0B9-4F23-BD65-45EE73CA8222}" destId="{A1CEC35C-9DAA-4B19-BDD2-ECC9C122B891}" srcOrd="0" destOrd="0" presId="urn:microsoft.com/office/officeart/2005/8/layout/chevron2"/>
    <dgm:cxn modelId="{E6EBE2DD-FB54-4613-8360-9FE43A548772}" srcId="{5AAEB67C-86B7-4736-ADCD-4CADCDD16011}" destId="{7A581F52-C0B9-4F23-BD65-45EE73CA8222}" srcOrd="0" destOrd="0" parTransId="{852A05A6-EE0E-44C0-8639-8D74C299D40C}" sibTransId="{AB901AE3-C06A-4798-BB9F-D8E022F483B8}"/>
    <dgm:cxn modelId="{9920234E-4437-4A80-9E4A-9D7EA35312EF}" type="presParOf" srcId="{066C7AE7-101E-4A1B-86C0-57395B725392}" destId="{E778606F-0A8D-418A-90B2-95F17C61FECC}" srcOrd="0" destOrd="0" presId="urn:microsoft.com/office/officeart/2005/8/layout/chevron2"/>
    <dgm:cxn modelId="{BEB12785-D868-478F-9131-79B452767B42}" type="presParOf" srcId="{E778606F-0A8D-418A-90B2-95F17C61FECC}" destId="{59E898C0-B576-4B58-9879-4B7A352CF537}" srcOrd="0" destOrd="0" presId="urn:microsoft.com/office/officeart/2005/8/layout/chevron2"/>
    <dgm:cxn modelId="{E767299A-54CB-4E5C-A827-54429C9EF955}" type="presParOf" srcId="{E778606F-0A8D-418A-90B2-95F17C61FECC}" destId="{A1CEC35C-9DAA-4B19-BDD2-ECC9C122B8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87D835-92A1-423E-B785-3FB449A8A172}" type="doc">
      <dgm:prSet loTypeId="urn:microsoft.com/office/officeart/2005/8/layout/chevron2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AEB67C-86B7-4736-ADCD-4CADCDD16011}">
      <dgm:prSet phldrT="[Text]" phldr="0"/>
      <dgm:spPr/>
      <dgm:t>
        <a:bodyPr/>
        <a:lstStyle/>
        <a:p>
          <a:pPr rtl="0"/>
          <a:r>
            <a:rPr lang="en-US" b="1" dirty="0">
              <a:latin typeface="Sitka Subheading"/>
            </a:rPr>
            <a:t>Data Integrity</a:t>
          </a:r>
          <a:r>
            <a:rPr lang="en-US" b="1" dirty="0"/>
            <a:t>:-</a:t>
          </a:r>
          <a:endParaRPr lang="en-US" dirty="0"/>
        </a:p>
      </dgm:t>
    </dgm:pt>
    <dgm:pt modelId="{6DCDB6AD-1D66-47B0-8AFE-048749366A65}" type="parTrans" cxnId="{F265913F-D1D6-4E6B-9649-9F1CF097F98F}">
      <dgm:prSet/>
      <dgm:spPr/>
      <dgm:t>
        <a:bodyPr/>
        <a:lstStyle/>
        <a:p>
          <a:endParaRPr lang="en-US"/>
        </a:p>
      </dgm:t>
    </dgm:pt>
    <dgm:pt modelId="{B16091A7-56C4-4959-993A-87FA3C6801C0}" type="sibTrans" cxnId="{F265913F-D1D6-4E6B-9649-9F1CF097F98F}">
      <dgm:prSet/>
      <dgm:spPr/>
      <dgm:t>
        <a:bodyPr/>
        <a:lstStyle/>
        <a:p>
          <a:endParaRPr lang="en-US"/>
        </a:p>
      </dgm:t>
    </dgm:pt>
    <dgm:pt modelId="{7A581F52-C0B9-4F23-BD65-45EE73CA8222}">
      <dgm:prSet phldr="0"/>
      <dgm:spPr/>
      <dgm:t>
        <a:bodyPr/>
        <a:lstStyle/>
        <a:p>
          <a:pPr algn="l" rtl="0"/>
          <a:r>
            <a:rPr lang="en-US" dirty="0">
              <a:latin typeface="Arial"/>
              <a:cs typeface="Arial"/>
            </a:rPr>
            <a:t>Using TCP </a:t>
          </a:r>
          <a:r>
            <a:rPr lang="en-US" dirty="0"/>
            <a:t>protocol</a:t>
          </a:r>
          <a:r>
            <a:rPr lang="en-US" dirty="0">
              <a:latin typeface="Sitka Subheading"/>
            </a:rPr>
            <a:t>.</a:t>
          </a:r>
          <a:endParaRPr lang="en-US" dirty="0"/>
        </a:p>
      </dgm:t>
    </dgm:pt>
    <dgm:pt modelId="{852A05A6-EE0E-44C0-8639-8D74C299D40C}" type="parTrans" cxnId="{E6EBE2DD-FB54-4613-8360-9FE43A548772}">
      <dgm:prSet/>
      <dgm:spPr/>
      <dgm:t>
        <a:bodyPr/>
        <a:lstStyle/>
        <a:p>
          <a:endParaRPr lang="en-US"/>
        </a:p>
      </dgm:t>
    </dgm:pt>
    <dgm:pt modelId="{AB901AE3-C06A-4798-BB9F-D8E022F483B8}" type="sibTrans" cxnId="{E6EBE2DD-FB54-4613-8360-9FE43A548772}">
      <dgm:prSet/>
      <dgm:spPr/>
      <dgm:t>
        <a:bodyPr/>
        <a:lstStyle/>
        <a:p>
          <a:endParaRPr lang="en-US"/>
        </a:p>
      </dgm:t>
    </dgm:pt>
    <dgm:pt modelId="{1FCC721A-6815-4E2E-9BE4-83654F708D0F}">
      <dgm:prSet phldr="0"/>
      <dgm:spPr/>
      <dgm:t>
        <a:bodyPr/>
        <a:lstStyle/>
        <a:p>
          <a:pPr algn="l" rtl="0"/>
          <a:r>
            <a:rPr lang="en-US" dirty="0">
              <a:latin typeface="Sitka Subheading"/>
            </a:rPr>
            <a:t>Prepend MSG with header to indicate size of QByteArray.</a:t>
          </a:r>
        </a:p>
      </dgm:t>
    </dgm:pt>
    <dgm:pt modelId="{AE857AA1-8C18-42E6-84D2-50E78848F381}" type="parTrans" cxnId="{EF7D4B5D-46F0-4159-B72B-E9EECB8077C3}">
      <dgm:prSet/>
      <dgm:spPr/>
      <dgm:t>
        <a:bodyPr/>
        <a:lstStyle/>
        <a:p>
          <a:endParaRPr lang="en-US"/>
        </a:p>
      </dgm:t>
    </dgm:pt>
    <dgm:pt modelId="{F3A084A0-5304-45D4-A44E-F3F90182E097}" type="sibTrans" cxnId="{EF7D4B5D-46F0-4159-B72B-E9EECB8077C3}">
      <dgm:prSet/>
      <dgm:spPr/>
      <dgm:t>
        <a:bodyPr/>
        <a:lstStyle/>
        <a:p>
          <a:endParaRPr lang="en-US"/>
        </a:p>
      </dgm:t>
    </dgm:pt>
    <dgm:pt modelId="{86930E3B-22D3-486B-AFD6-FA2E0312496F}">
      <dgm:prSet phldr="0"/>
      <dgm:spPr/>
      <dgm:t>
        <a:bodyPr/>
        <a:lstStyle/>
        <a:p>
          <a:pPr algn="l" rtl="0"/>
          <a:r>
            <a:rPr lang="en-US" b="0" dirty="0">
              <a:solidFill>
                <a:srgbClr val="444444"/>
              </a:solidFill>
              <a:latin typeface="Calibri"/>
              <a:ea typeface="Calibri"/>
              <a:cs typeface="Calibri"/>
            </a:rPr>
            <a:t>Add a key of MSG size to the QJsonObject before sending the MSG.</a:t>
          </a:r>
        </a:p>
      </dgm:t>
    </dgm:pt>
    <dgm:pt modelId="{D8FC826E-2314-411C-8CAE-CE5461C1503C}" type="parTrans" cxnId="{7C131EA1-50D6-4C17-BA7B-5C3FBDAE07CC}">
      <dgm:prSet/>
      <dgm:spPr/>
      <dgm:t>
        <a:bodyPr/>
        <a:lstStyle/>
        <a:p>
          <a:endParaRPr lang="en-US"/>
        </a:p>
      </dgm:t>
    </dgm:pt>
    <dgm:pt modelId="{59F1B70B-2567-427D-A689-311EB62D5383}" type="sibTrans" cxnId="{7C131EA1-50D6-4C17-BA7B-5C3FBDAE07CC}">
      <dgm:prSet/>
      <dgm:spPr/>
      <dgm:t>
        <a:bodyPr/>
        <a:lstStyle/>
        <a:p>
          <a:endParaRPr lang="en-US"/>
        </a:p>
      </dgm:t>
    </dgm:pt>
    <dgm:pt modelId="{066C7AE7-101E-4A1B-86C0-57395B725392}" type="pres">
      <dgm:prSet presAssocID="{B087D835-92A1-423E-B785-3FB449A8A172}" presName="linearFlow" presStyleCnt="0">
        <dgm:presLayoutVars>
          <dgm:dir/>
          <dgm:animLvl val="lvl"/>
          <dgm:resizeHandles val="exact"/>
        </dgm:presLayoutVars>
      </dgm:prSet>
      <dgm:spPr/>
    </dgm:pt>
    <dgm:pt modelId="{E778606F-0A8D-418A-90B2-95F17C61FECC}" type="pres">
      <dgm:prSet presAssocID="{5AAEB67C-86B7-4736-ADCD-4CADCDD16011}" presName="composite" presStyleCnt="0"/>
      <dgm:spPr/>
    </dgm:pt>
    <dgm:pt modelId="{59E898C0-B576-4B58-9879-4B7A352CF537}" type="pres">
      <dgm:prSet presAssocID="{5AAEB67C-86B7-4736-ADCD-4CADCDD16011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A1CEC35C-9DAA-4B19-BDD2-ECC9C122B891}" type="pres">
      <dgm:prSet presAssocID="{5AAEB67C-86B7-4736-ADCD-4CADCDD16011}" presName="descendantText" presStyleLbl="alignAcc1" presStyleIdx="0" presStyleCnt="1" custScaleX="94691">
        <dgm:presLayoutVars>
          <dgm:bulletEnabled val="1"/>
        </dgm:presLayoutVars>
      </dgm:prSet>
      <dgm:spPr/>
    </dgm:pt>
  </dgm:ptLst>
  <dgm:cxnLst>
    <dgm:cxn modelId="{F265913F-D1D6-4E6B-9649-9F1CF097F98F}" srcId="{B087D835-92A1-423E-B785-3FB449A8A172}" destId="{5AAEB67C-86B7-4736-ADCD-4CADCDD16011}" srcOrd="0" destOrd="0" parTransId="{6DCDB6AD-1D66-47B0-8AFE-048749366A65}" sibTransId="{B16091A7-56C4-4959-993A-87FA3C6801C0}"/>
    <dgm:cxn modelId="{EF7D4B5D-46F0-4159-B72B-E9EECB8077C3}" srcId="{5AAEB67C-86B7-4736-ADCD-4CADCDD16011}" destId="{1FCC721A-6815-4E2E-9BE4-83654F708D0F}" srcOrd="1" destOrd="0" parTransId="{AE857AA1-8C18-42E6-84D2-50E78848F381}" sibTransId="{F3A084A0-5304-45D4-A44E-F3F90182E097}"/>
    <dgm:cxn modelId="{92003F59-3475-4545-AAC2-E2FAA0F6843B}" type="presOf" srcId="{1FCC721A-6815-4E2E-9BE4-83654F708D0F}" destId="{A1CEC35C-9DAA-4B19-BDD2-ECC9C122B891}" srcOrd="0" destOrd="1" presId="urn:microsoft.com/office/officeart/2005/8/layout/chevron2"/>
    <dgm:cxn modelId="{9E4EF198-62D3-4522-B195-A59A119B0499}" type="presOf" srcId="{7A581F52-C0B9-4F23-BD65-45EE73CA8222}" destId="{A1CEC35C-9DAA-4B19-BDD2-ECC9C122B891}" srcOrd="0" destOrd="0" presId="urn:microsoft.com/office/officeart/2005/8/layout/chevron2"/>
    <dgm:cxn modelId="{73672699-FED3-47DD-A511-C5A6D1B84336}" type="presOf" srcId="{5AAEB67C-86B7-4736-ADCD-4CADCDD16011}" destId="{59E898C0-B576-4B58-9879-4B7A352CF537}" srcOrd="0" destOrd="0" presId="urn:microsoft.com/office/officeart/2005/8/layout/chevron2"/>
    <dgm:cxn modelId="{7C131EA1-50D6-4C17-BA7B-5C3FBDAE07CC}" srcId="{5AAEB67C-86B7-4736-ADCD-4CADCDD16011}" destId="{86930E3B-22D3-486B-AFD6-FA2E0312496F}" srcOrd="2" destOrd="0" parTransId="{D8FC826E-2314-411C-8CAE-CE5461C1503C}" sibTransId="{59F1B70B-2567-427D-A689-311EB62D5383}"/>
    <dgm:cxn modelId="{DBC9DBB8-6DDC-4194-80EE-ABD50F9BF9F8}" type="presOf" srcId="{B087D835-92A1-423E-B785-3FB449A8A172}" destId="{066C7AE7-101E-4A1B-86C0-57395B725392}" srcOrd="0" destOrd="0" presId="urn:microsoft.com/office/officeart/2005/8/layout/chevron2"/>
    <dgm:cxn modelId="{7968ECD9-6CDE-447E-8309-ED9FED09C65A}" type="presOf" srcId="{86930E3B-22D3-486B-AFD6-FA2E0312496F}" destId="{A1CEC35C-9DAA-4B19-BDD2-ECC9C122B891}" srcOrd="0" destOrd="2" presId="urn:microsoft.com/office/officeart/2005/8/layout/chevron2"/>
    <dgm:cxn modelId="{E6EBE2DD-FB54-4613-8360-9FE43A548772}" srcId="{5AAEB67C-86B7-4736-ADCD-4CADCDD16011}" destId="{7A581F52-C0B9-4F23-BD65-45EE73CA8222}" srcOrd="0" destOrd="0" parTransId="{852A05A6-EE0E-44C0-8639-8D74C299D40C}" sibTransId="{AB901AE3-C06A-4798-BB9F-D8E022F483B8}"/>
    <dgm:cxn modelId="{94F6E05E-7FA1-47A7-A027-2F332163F58F}" type="presParOf" srcId="{066C7AE7-101E-4A1B-86C0-57395B725392}" destId="{E778606F-0A8D-418A-90B2-95F17C61FECC}" srcOrd="0" destOrd="0" presId="urn:microsoft.com/office/officeart/2005/8/layout/chevron2"/>
    <dgm:cxn modelId="{0CC2F954-FE13-4C90-83D1-3B2BEE852BFC}" type="presParOf" srcId="{E778606F-0A8D-418A-90B2-95F17C61FECC}" destId="{59E898C0-B576-4B58-9879-4B7A352CF537}" srcOrd="0" destOrd="0" presId="urn:microsoft.com/office/officeart/2005/8/layout/chevron2"/>
    <dgm:cxn modelId="{CA6F6275-A300-438C-B454-852A90EFC5F8}" type="presParOf" srcId="{E778606F-0A8D-418A-90B2-95F17C61FECC}" destId="{A1CEC35C-9DAA-4B19-BDD2-ECC9C122B8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87D835-92A1-423E-B785-3FB449A8A172}" type="doc">
      <dgm:prSet loTypeId="urn:microsoft.com/office/officeart/2005/8/layout/chevron2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AEB67C-86B7-4736-ADCD-4CADCDD16011}">
      <dgm:prSet phldrT="[Text]" phldr="0"/>
      <dgm:spPr/>
      <dgm:t>
        <a:bodyPr/>
        <a:lstStyle/>
        <a:p>
          <a:pPr rtl="0"/>
          <a:r>
            <a:rPr lang="en-US" b="0" dirty="0">
              <a:solidFill>
                <a:srgbClr val="374151"/>
              </a:solidFill>
            </a:rPr>
            <a:t>Non-repudiation</a:t>
          </a:r>
          <a:r>
            <a:rPr lang="en-US" b="1" dirty="0"/>
            <a:t>:-</a:t>
          </a:r>
          <a:endParaRPr lang="en-US" dirty="0"/>
        </a:p>
      </dgm:t>
    </dgm:pt>
    <dgm:pt modelId="{6DCDB6AD-1D66-47B0-8AFE-048749366A65}" type="parTrans" cxnId="{F265913F-D1D6-4E6B-9649-9F1CF097F98F}">
      <dgm:prSet/>
      <dgm:spPr/>
      <dgm:t>
        <a:bodyPr/>
        <a:lstStyle/>
        <a:p>
          <a:endParaRPr lang="en-US"/>
        </a:p>
      </dgm:t>
    </dgm:pt>
    <dgm:pt modelId="{B16091A7-56C4-4959-993A-87FA3C6801C0}" type="sibTrans" cxnId="{F265913F-D1D6-4E6B-9649-9F1CF097F98F}">
      <dgm:prSet/>
      <dgm:spPr/>
      <dgm:t>
        <a:bodyPr/>
        <a:lstStyle/>
        <a:p>
          <a:endParaRPr lang="en-US"/>
        </a:p>
      </dgm:t>
    </dgm:pt>
    <dgm:pt modelId="{7A581F52-C0B9-4F23-BD65-45EE73CA8222}">
      <dgm:prSet phldr="0"/>
      <dgm:spPr/>
      <dgm:t>
        <a:bodyPr/>
        <a:lstStyle/>
        <a:p>
          <a:pPr algn="l" rtl="0"/>
          <a:r>
            <a:rPr lang="en-US" dirty="0">
              <a:latin typeface="Arial"/>
              <a:cs typeface="Arial"/>
            </a:rPr>
            <a:t>Server save every MSG he gets from every specific client</a:t>
          </a:r>
        </a:p>
      </dgm:t>
    </dgm:pt>
    <dgm:pt modelId="{852A05A6-EE0E-44C0-8639-8D74C299D40C}" type="parTrans" cxnId="{E6EBE2DD-FB54-4613-8360-9FE43A548772}">
      <dgm:prSet/>
      <dgm:spPr/>
    </dgm:pt>
    <dgm:pt modelId="{AB901AE3-C06A-4798-BB9F-D8E022F483B8}" type="sibTrans" cxnId="{E6EBE2DD-FB54-4613-8360-9FE43A548772}">
      <dgm:prSet/>
      <dgm:spPr/>
      <dgm:t>
        <a:bodyPr/>
        <a:lstStyle/>
        <a:p>
          <a:endParaRPr lang="en-US"/>
        </a:p>
      </dgm:t>
    </dgm:pt>
    <dgm:pt modelId="{066C7AE7-101E-4A1B-86C0-57395B725392}" type="pres">
      <dgm:prSet presAssocID="{B087D835-92A1-423E-B785-3FB449A8A172}" presName="linearFlow" presStyleCnt="0">
        <dgm:presLayoutVars>
          <dgm:dir/>
          <dgm:animLvl val="lvl"/>
          <dgm:resizeHandles val="exact"/>
        </dgm:presLayoutVars>
      </dgm:prSet>
      <dgm:spPr/>
    </dgm:pt>
    <dgm:pt modelId="{E778606F-0A8D-418A-90B2-95F17C61FECC}" type="pres">
      <dgm:prSet presAssocID="{5AAEB67C-86B7-4736-ADCD-4CADCDD16011}" presName="composite" presStyleCnt="0"/>
      <dgm:spPr/>
    </dgm:pt>
    <dgm:pt modelId="{59E898C0-B576-4B58-9879-4B7A352CF537}" type="pres">
      <dgm:prSet presAssocID="{5AAEB67C-86B7-4736-ADCD-4CADCDD16011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A1CEC35C-9DAA-4B19-BDD2-ECC9C122B891}" type="pres">
      <dgm:prSet presAssocID="{5AAEB67C-86B7-4736-ADCD-4CADCDD16011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F265913F-D1D6-4E6B-9649-9F1CF097F98F}" srcId="{B087D835-92A1-423E-B785-3FB449A8A172}" destId="{5AAEB67C-86B7-4736-ADCD-4CADCDD16011}" srcOrd="0" destOrd="0" parTransId="{6DCDB6AD-1D66-47B0-8AFE-048749366A65}" sibTransId="{B16091A7-56C4-4959-993A-87FA3C6801C0}"/>
    <dgm:cxn modelId="{E1CE8578-F524-4CB6-B925-C64D73561521}" type="presOf" srcId="{5AAEB67C-86B7-4736-ADCD-4CADCDD16011}" destId="{59E898C0-B576-4B58-9879-4B7A352CF537}" srcOrd="0" destOrd="0" presId="urn:microsoft.com/office/officeart/2005/8/layout/chevron2"/>
    <dgm:cxn modelId="{6D6755B5-AC41-4DD1-86D4-01D16176D88C}" type="presOf" srcId="{7A581F52-C0B9-4F23-BD65-45EE73CA8222}" destId="{A1CEC35C-9DAA-4B19-BDD2-ECC9C122B891}" srcOrd="0" destOrd="0" presId="urn:microsoft.com/office/officeart/2005/8/layout/chevron2"/>
    <dgm:cxn modelId="{DBC9DBB8-6DDC-4194-80EE-ABD50F9BF9F8}" type="presOf" srcId="{B087D835-92A1-423E-B785-3FB449A8A172}" destId="{066C7AE7-101E-4A1B-86C0-57395B725392}" srcOrd="0" destOrd="0" presId="urn:microsoft.com/office/officeart/2005/8/layout/chevron2"/>
    <dgm:cxn modelId="{E6EBE2DD-FB54-4613-8360-9FE43A548772}" srcId="{5AAEB67C-86B7-4736-ADCD-4CADCDD16011}" destId="{7A581F52-C0B9-4F23-BD65-45EE73CA8222}" srcOrd="0" destOrd="0" parTransId="{852A05A6-EE0E-44C0-8639-8D74C299D40C}" sibTransId="{AB901AE3-C06A-4798-BB9F-D8E022F483B8}"/>
    <dgm:cxn modelId="{4452CCB2-1283-4681-AB79-D8616BC714CE}" type="presParOf" srcId="{066C7AE7-101E-4A1B-86C0-57395B725392}" destId="{E778606F-0A8D-418A-90B2-95F17C61FECC}" srcOrd="0" destOrd="0" presId="urn:microsoft.com/office/officeart/2005/8/layout/chevron2"/>
    <dgm:cxn modelId="{6374FF73-8524-496A-9E1C-2CFAAE1B3088}" type="presParOf" srcId="{E778606F-0A8D-418A-90B2-95F17C61FECC}" destId="{59E898C0-B576-4B58-9879-4B7A352CF537}" srcOrd="0" destOrd="0" presId="urn:microsoft.com/office/officeart/2005/8/layout/chevron2"/>
    <dgm:cxn modelId="{D5491932-A94F-4E56-B915-ED200281680C}" type="presParOf" srcId="{E778606F-0A8D-418A-90B2-95F17C61FECC}" destId="{A1CEC35C-9DAA-4B19-BDD2-ECC9C122B8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87D835-92A1-423E-B785-3FB449A8A172}" type="doc">
      <dgm:prSet loTypeId="urn:microsoft.com/office/officeart/2005/8/layout/chevron2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AEB67C-86B7-4736-ADCD-4CADCDD16011}">
      <dgm:prSet phldrT="[Text]" phldr="0"/>
      <dgm:spPr/>
      <dgm:t>
        <a:bodyPr/>
        <a:lstStyle/>
        <a:p>
          <a:pPr rtl="0"/>
          <a:r>
            <a:rPr lang="en-US" b="1" dirty="0"/>
            <a:t>Confidentiality </a:t>
          </a:r>
          <a:endParaRPr lang="en-US" dirty="0"/>
        </a:p>
      </dgm:t>
    </dgm:pt>
    <dgm:pt modelId="{6DCDB6AD-1D66-47B0-8AFE-048749366A65}" type="parTrans" cxnId="{F265913F-D1D6-4E6B-9649-9F1CF097F98F}">
      <dgm:prSet/>
      <dgm:spPr/>
      <dgm:t>
        <a:bodyPr/>
        <a:lstStyle/>
        <a:p>
          <a:endParaRPr lang="en-US"/>
        </a:p>
      </dgm:t>
    </dgm:pt>
    <dgm:pt modelId="{B16091A7-56C4-4959-993A-87FA3C6801C0}" type="sibTrans" cxnId="{F265913F-D1D6-4E6B-9649-9F1CF097F98F}">
      <dgm:prSet/>
      <dgm:spPr/>
      <dgm:t>
        <a:bodyPr/>
        <a:lstStyle/>
        <a:p>
          <a:endParaRPr lang="en-US"/>
        </a:p>
      </dgm:t>
    </dgm:pt>
    <dgm:pt modelId="{7A581F52-C0B9-4F23-BD65-45EE73CA8222}">
      <dgm:prSet phldr="0"/>
      <dgm:spPr/>
      <dgm:t>
        <a:bodyPr/>
        <a:lstStyle/>
        <a:p>
          <a:pPr algn="l" rtl="0"/>
          <a:r>
            <a:rPr lang="en-US" dirty="0">
              <a:latin typeface="Arial"/>
              <a:cs typeface="Arial"/>
            </a:rPr>
            <a:t>Using asymmetric key with simple algorism to encrypt and decrypt message</a:t>
          </a:r>
        </a:p>
      </dgm:t>
    </dgm:pt>
    <dgm:pt modelId="{852A05A6-EE0E-44C0-8639-8D74C299D40C}" type="parTrans" cxnId="{E6EBE2DD-FB54-4613-8360-9FE43A548772}">
      <dgm:prSet/>
      <dgm:spPr/>
      <dgm:t>
        <a:bodyPr/>
        <a:lstStyle/>
        <a:p>
          <a:endParaRPr lang="en-US"/>
        </a:p>
      </dgm:t>
    </dgm:pt>
    <dgm:pt modelId="{AB901AE3-C06A-4798-BB9F-D8E022F483B8}" type="sibTrans" cxnId="{E6EBE2DD-FB54-4613-8360-9FE43A548772}">
      <dgm:prSet/>
      <dgm:spPr/>
      <dgm:t>
        <a:bodyPr/>
        <a:lstStyle/>
        <a:p>
          <a:endParaRPr lang="en-US"/>
        </a:p>
      </dgm:t>
    </dgm:pt>
    <dgm:pt modelId="{28FD1B32-E674-4E6C-9D58-50A7D55A2848}">
      <dgm:prSet phldr="0"/>
      <dgm:spPr/>
      <dgm:t>
        <a:bodyPr/>
        <a:lstStyle/>
        <a:p>
          <a:pPr algn="l" rtl="0"/>
          <a:r>
            <a:rPr lang="en-US" dirty="0">
              <a:latin typeface="Arial"/>
              <a:cs typeface="Arial"/>
            </a:rPr>
            <a:t>Server and client must have the same key.</a:t>
          </a:r>
        </a:p>
      </dgm:t>
    </dgm:pt>
    <dgm:pt modelId="{A5F2D961-9632-40F7-834A-05F7D84DDDE0}" type="parTrans" cxnId="{71ADB18C-8BF2-48E8-907D-4EBA18FB4D09}">
      <dgm:prSet/>
      <dgm:spPr/>
      <dgm:t>
        <a:bodyPr/>
        <a:lstStyle/>
        <a:p>
          <a:endParaRPr lang="en-US"/>
        </a:p>
      </dgm:t>
    </dgm:pt>
    <dgm:pt modelId="{30986238-A192-4617-AE2A-314DA996BF36}" type="sibTrans" cxnId="{71ADB18C-8BF2-48E8-907D-4EBA18FB4D09}">
      <dgm:prSet/>
      <dgm:spPr/>
      <dgm:t>
        <a:bodyPr/>
        <a:lstStyle/>
        <a:p>
          <a:endParaRPr lang="en-US"/>
        </a:p>
      </dgm:t>
    </dgm:pt>
    <dgm:pt modelId="{39657CF0-72FB-4E75-B495-634699AEA59B}">
      <dgm:prSet phldr="0"/>
      <dgm:spPr/>
      <dgm:t>
        <a:bodyPr/>
        <a:lstStyle/>
        <a:p>
          <a:pPr algn="l" rtl="0"/>
          <a:r>
            <a:rPr lang="en-US" dirty="0">
              <a:latin typeface="Arial"/>
              <a:cs typeface="Arial"/>
            </a:rPr>
            <a:t>Passing key to Hash function to generate more complex key.</a:t>
          </a:r>
        </a:p>
      </dgm:t>
    </dgm:pt>
    <dgm:pt modelId="{56DC9486-A024-4058-95FE-9004756DD2E3}" type="parTrans" cxnId="{C912C25C-B5D8-41F1-864C-38592F64F290}">
      <dgm:prSet/>
      <dgm:spPr/>
      <dgm:t>
        <a:bodyPr/>
        <a:lstStyle/>
        <a:p>
          <a:endParaRPr lang="en-US"/>
        </a:p>
      </dgm:t>
    </dgm:pt>
    <dgm:pt modelId="{0C5496E8-98E4-4EE4-9729-9CB64DF33EE8}" type="sibTrans" cxnId="{C912C25C-B5D8-41F1-864C-38592F64F290}">
      <dgm:prSet/>
      <dgm:spPr/>
      <dgm:t>
        <a:bodyPr/>
        <a:lstStyle/>
        <a:p>
          <a:endParaRPr lang="en-US"/>
        </a:p>
      </dgm:t>
    </dgm:pt>
    <dgm:pt modelId="{066C7AE7-101E-4A1B-86C0-57395B725392}" type="pres">
      <dgm:prSet presAssocID="{B087D835-92A1-423E-B785-3FB449A8A172}" presName="linearFlow" presStyleCnt="0">
        <dgm:presLayoutVars>
          <dgm:dir/>
          <dgm:animLvl val="lvl"/>
          <dgm:resizeHandles val="exact"/>
        </dgm:presLayoutVars>
      </dgm:prSet>
      <dgm:spPr/>
    </dgm:pt>
    <dgm:pt modelId="{E778606F-0A8D-418A-90B2-95F17C61FECC}" type="pres">
      <dgm:prSet presAssocID="{5AAEB67C-86B7-4736-ADCD-4CADCDD16011}" presName="composite" presStyleCnt="0"/>
      <dgm:spPr/>
    </dgm:pt>
    <dgm:pt modelId="{59E898C0-B576-4B58-9879-4B7A352CF537}" type="pres">
      <dgm:prSet presAssocID="{5AAEB67C-86B7-4736-ADCD-4CADCDD16011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A1CEC35C-9DAA-4B19-BDD2-ECC9C122B891}" type="pres">
      <dgm:prSet presAssocID="{5AAEB67C-86B7-4736-ADCD-4CADCDD16011}" presName="descendantText" presStyleLbl="alignAcc1" presStyleIdx="0" presStyleCnt="1" custScaleX="97529" custLinFactNeighborX="-564" custLinFactNeighborY="-42060">
        <dgm:presLayoutVars>
          <dgm:bulletEnabled val="1"/>
        </dgm:presLayoutVars>
      </dgm:prSet>
      <dgm:spPr/>
    </dgm:pt>
  </dgm:ptLst>
  <dgm:cxnLst>
    <dgm:cxn modelId="{2E9C2604-4545-4BDD-B100-96EB5F6197D7}" type="presOf" srcId="{5AAEB67C-86B7-4736-ADCD-4CADCDD16011}" destId="{59E898C0-B576-4B58-9879-4B7A352CF537}" srcOrd="0" destOrd="0" presId="urn:microsoft.com/office/officeart/2005/8/layout/chevron2"/>
    <dgm:cxn modelId="{7DD94030-CBB3-4E72-BE34-AE75B5C12704}" type="presOf" srcId="{39657CF0-72FB-4E75-B495-634699AEA59B}" destId="{A1CEC35C-9DAA-4B19-BDD2-ECC9C122B891}" srcOrd="0" destOrd="2" presId="urn:microsoft.com/office/officeart/2005/8/layout/chevron2"/>
    <dgm:cxn modelId="{F265913F-D1D6-4E6B-9649-9F1CF097F98F}" srcId="{B087D835-92A1-423E-B785-3FB449A8A172}" destId="{5AAEB67C-86B7-4736-ADCD-4CADCDD16011}" srcOrd="0" destOrd="0" parTransId="{6DCDB6AD-1D66-47B0-8AFE-048749366A65}" sibTransId="{B16091A7-56C4-4959-993A-87FA3C6801C0}"/>
    <dgm:cxn modelId="{C912C25C-B5D8-41F1-864C-38592F64F290}" srcId="{5AAEB67C-86B7-4736-ADCD-4CADCDD16011}" destId="{39657CF0-72FB-4E75-B495-634699AEA59B}" srcOrd="2" destOrd="0" parTransId="{56DC9486-A024-4058-95FE-9004756DD2E3}" sibTransId="{0C5496E8-98E4-4EE4-9729-9CB64DF33EE8}"/>
    <dgm:cxn modelId="{71ADB18C-8BF2-48E8-907D-4EBA18FB4D09}" srcId="{5AAEB67C-86B7-4736-ADCD-4CADCDD16011}" destId="{28FD1B32-E674-4E6C-9D58-50A7D55A2848}" srcOrd="1" destOrd="0" parTransId="{A5F2D961-9632-40F7-834A-05F7D84DDDE0}" sibTransId="{30986238-A192-4617-AE2A-314DA996BF36}"/>
    <dgm:cxn modelId="{71610BCB-FC98-46E7-BE9A-19B327B9001C}" type="presOf" srcId="{28FD1B32-E674-4E6C-9D58-50A7D55A2848}" destId="{A1CEC35C-9DAA-4B19-BDD2-ECC9C122B891}" srcOrd="0" destOrd="1" presId="urn:microsoft.com/office/officeart/2005/8/layout/chevron2"/>
    <dgm:cxn modelId="{E6EBE2DD-FB54-4613-8360-9FE43A548772}" srcId="{5AAEB67C-86B7-4736-ADCD-4CADCDD16011}" destId="{7A581F52-C0B9-4F23-BD65-45EE73CA8222}" srcOrd="0" destOrd="0" parTransId="{852A05A6-EE0E-44C0-8639-8D74C299D40C}" sibTransId="{AB901AE3-C06A-4798-BB9F-D8E022F483B8}"/>
    <dgm:cxn modelId="{B4F7F3DD-13D4-4984-BA8A-7B98D72A9AFA}" type="presOf" srcId="{B087D835-92A1-423E-B785-3FB449A8A172}" destId="{066C7AE7-101E-4A1B-86C0-57395B725392}" srcOrd="0" destOrd="0" presId="urn:microsoft.com/office/officeart/2005/8/layout/chevron2"/>
    <dgm:cxn modelId="{862994F8-5A35-42AD-9EE1-A0CE332FC3E8}" type="presOf" srcId="{7A581F52-C0B9-4F23-BD65-45EE73CA8222}" destId="{A1CEC35C-9DAA-4B19-BDD2-ECC9C122B891}" srcOrd="0" destOrd="0" presId="urn:microsoft.com/office/officeart/2005/8/layout/chevron2"/>
    <dgm:cxn modelId="{E3885D01-B9F2-4728-A27B-9E8C4BFAF247}" type="presParOf" srcId="{066C7AE7-101E-4A1B-86C0-57395B725392}" destId="{E778606F-0A8D-418A-90B2-95F17C61FECC}" srcOrd="0" destOrd="0" presId="urn:microsoft.com/office/officeart/2005/8/layout/chevron2"/>
    <dgm:cxn modelId="{14923F8C-B928-4EAE-917C-5E3DED639969}" type="presParOf" srcId="{E778606F-0A8D-418A-90B2-95F17C61FECC}" destId="{59E898C0-B576-4B58-9879-4B7A352CF537}" srcOrd="0" destOrd="0" presId="urn:microsoft.com/office/officeart/2005/8/layout/chevron2"/>
    <dgm:cxn modelId="{B69BFCBE-41F3-4524-B25F-603A4621A944}" type="presParOf" srcId="{E778606F-0A8D-418A-90B2-95F17C61FECC}" destId="{A1CEC35C-9DAA-4B19-BDD2-ECC9C122B8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87D835-92A1-423E-B785-3FB449A8A172}" type="doc">
      <dgm:prSet loTypeId="urn:microsoft.com/office/officeart/2005/8/layout/chevron2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AEB67C-86B7-4736-ADCD-4CADCDD16011}">
      <dgm:prSet phldrT="[Text]" phldr="0"/>
      <dgm:spPr/>
      <dgm:t>
        <a:bodyPr/>
        <a:lstStyle/>
        <a:p>
          <a:pPr rtl="0"/>
          <a:r>
            <a:rPr lang="en-US" b="0" dirty="0">
              <a:latin typeface="Sitka Subheading"/>
            </a:rPr>
            <a:t>Backup</a:t>
          </a:r>
          <a:endParaRPr lang="en-US" b="0" dirty="0"/>
        </a:p>
      </dgm:t>
    </dgm:pt>
    <dgm:pt modelId="{6DCDB6AD-1D66-47B0-8AFE-048749366A65}" type="parTrans" cxnId="{F265913F-D1D6-4E6B-9649-9F1CF097F98F}">
      <dgm:prSet/>
      <dgm:spPr/>
      <dgm:t>
        <a:bodyPr/>
        <a:lstStyle/>
        <a:p>
          <a:endParaRPr lang="en-US"/>
        </a:p>
      </dgm:t>
    </dgm:pt>
    <dgm:pt modelId="{B16091A7-56C4-4959-993A-87FA3C6801C0}" type="sibTrans" cxnId="{F265913F-D1D6-4E6B-9649-9F1CF097F98F}">
      <dgm:prSet/>
      <dgm:spPr/>
      <dgm:t>
        <a:bodyPr/>
        <a:lstStyle/>
        <a:p>
          <a:endParaRPr lang="en-US"/>
        </a:p>
      </dgm:t>
    </dgm:pt>
    <dgm:pt modelId="{7A581F52-C0B9-4F23-BD65-45EE73CA8222}">
      <dgm:prSet phldr="0"/>
      <dgm:spPr/>
      <dgm:t>
        <a:bodyPr/>
        <a:lstStyle/>
        <a:p>
          <a:pPr algn="l" rtl="0"/>
          <a:r>
            <a:rPr lang="en-US" dirty="0">
              <a:latin typeface="Arial"/>
              <a:cs typeface="Arial"/>
            </a:rPr>
            <a:t>Using </a:t>
          </a:r>
          <a:r>
            <a:rPr lang="en-US" dirty="0" err="1">
              <a:latin typeface="Arial"/>
              <a:cs typeface="Arial"/>
            </a:rPr>
            <a:t>QTimer</a:t>
          </a:r>
          <a:r>
            <a:rPr lang="en-US" dirty="0">
              <a:latin typeface="Arial"/>
              <a:cs typeface="Arial"/>
            </a:rPr>
            <a:t> and </a:t>
          </a:r>
          <a:r>
            <a:rPr lang="en-US" dirty="0" err="1">
              <a:latin typeface="Arial"/>
              <a:cs typeface="Arial"/>
            </a:rPr>
            <a:t>QProcess</a:t>
          </a:r>
          <a:r>
            <a:rPr lang="en-US" dirty="0">
              <a:latin typeface="Arial"/>
              <a:cs typeface="Arial"/>
            </a:rPr>
            <a:t> to push the data base and transaction data base to repository every 24hr through bash script</a:t>
          </a:r>
        </a:p>
      </dgm:t>
    </dgm:pt>
    <dgm:pt modelId="{852A05A6-EE0E-44C0-8639-8D74C299D40C}" type="parTrans" cxnId="{E6EBE2DD-FB54-4613-8360-9FE43A548772}">
      <dgm:prSet/>
      <dgm:spPr/>
    </dgm:pt>
    <dgm:pt modelId="{AB901AE3-C06A-4798-BB9F-D8E022F483B8}" type="sibTrans" cxnId="{E6EBE2DD-FB54-4613-8360-9FE43A548772}">
      <dgm:prSet/>
      <dgm:spPr/>
      <dgm:t>
        <a:bodyPr/>
        <a:lstStyle/>
        <a:p>
          <a:endParaRPr lang="en-US"/>
        </a:p>
      </dgm:t>
    </dgm:pt>
    <dgm:pt modelId="{066C7AE7-101E-4A1B-86C0-57395B725392}" type="pres">
      <dgm:prSet presAssocID="{B087D835-92A1-423E-B785-3FB449A8A172}" presName="linearFlow" presStyleCnt="0">
        <dgm:presLayoutVars>
          <dgm:dir/>
          <dgm:animLvl val="lvl"/>
          <dgm:resizeHandles val="exact"/>
        </dgm:presLayoutVars>
      </dgm:prSet>
      <dgm:spPr/>
    </dgm:pt>
    <dgm:pt modelId="{E778606F-0A8D-418A-90B2-95F17C61FECC}" type="pres">
      <dgm:prSet presAssocID="{5AAEB67C-86B7-4736-ADCD-4CADCDD16011}" presName="composite" presStyleCnt="0"/>
      <dgm:spPr/>
    </dgm:pt>
    <dgm:pt modelId="{59E898C0-B576-4B58-9879-4B7A352CF537}" type="pres">
      <dgm:prSet presAssocID="{5AAEB67C-86B7-4736-ADCD-4CADCDD16011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A1CEC35C-9DAA-4B19-BDD2-ECC9C122B891}" type="pres">
      <dgm:prSet presAssocID="{5AAEB67C-86B7-4736-ADCD-4CADCDD16011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F265913F-D1D6-4E6B-9649-9F1CF097F98F}" srcId="{B087D835-92A1-423E-B785-3FB449A8A172}" destId="{5AAEB67C-86B7-4736-ADCD-4CADCDD16011}" srcOrd="0" destOrd="0" parTransId="{6DCDB6AD-1D66-47B0-8AFE-048749366A65}" sibTransId="{B16091A7-56C4-4959-993A-87FA3C6801C0}"/>
    <dgm:cxn modelId="{E1CE8578-F524-4CB6-B925-C64D73561521}" type="presOf" srcId="{5AAEB67C-86B7-4736-ADCD-4CADCDD16011}" destId="{59E898C0-B576-4B58-9879-4B7A352CF537}" srcOrd="0" destOrd="0" presId="urn:microsoft.com/office/officeart/2005/8/layout/chevron2"/>
    <dgm:cxn modelId="{6D6755B5-AC41-4DD1-86D4-01D16176D88C}" type="presOf" srcId="{7A581F52-C0B9-4F23-BD65-45EE73CA8222}" destId="{A1CEC35C-9DAA-4B19-BDD2-ECC9C122B891}" srcOrd="0" destOrd="0" presId="urn:microsoft.com/office/officeart/2005/8/layout/chevron2"/>
    <dgm:cxn modelId="{DBC9DBB8-6DDC-4194-80EE-ABD50F9BF9F8}" type="presOf" srcId="{B087D835-92A1-423E-B785-3FB449A8A172}" destId="{066C7AE7-101E-4A1B-86C0-57395B725392}" srcOrd="0" destOrd="0" presId="urn:microsoft.com/office/officeart/2005/8/layout/chevron2"/>
    <dgm:cxn modelId="{E6EBE2DD-FB54-4613-8360-9FE43A548772}" srcId="{5AAEB67C-86B7-4736-ADCD-4CADCDD16011}" destId="{7A581F52-C0B9-4F23-BD65-45EE73CA8222}" srcOrd="0" destOrd="0" parTransId="{852A05A6-EE0E-44C0-8639-8D74C299D40C}" sibTransId="{AB901AE3-C06A-4798-BB9F-D8E022F483B8}"/>
    <dgm:cxn modelId="{4452CCB2-1283-4681-AB79-D8616BC714CE}" type="presParOf" srcId="{066C7AE7-101E-4A1B-86C0-57395B725392}" destId="{E778606F-0A8D-418A-90B2-95F17C61FECC}" srcOrd="0" destOrd="0" presId="urn:microsoft.com/office/officeart/2005/8/layout/chevron2"/>
    <dgm:cxn modelId="{6374FF73-8524-496A-9E1C-2CFAAE1B3088}" type="presParOf" srcId="{E778606F-0A8D-418A-90B2-95F17C61FECC}" destId="{59E898C0-B576-4B58-9879-4B7A352CF537}" srcOrd="0" destOrd="0" presId="urn:microsoft.com/office/officeart/2005/8/layout/chevron2"/>
    <dgm:cxn modelId="{D5491932-A94F-4E56-B915-ED200281680C}" type="presParOf" srcId="{E778606F-0A8D-418A-90B2-95F17C61FECC}" destId="{A1CEC35C-9DAA-4B19-BDD2-ECC9C122B8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898C0-B576-4B58-9879-4B7A352CF537}">
      <dsp:nvSpPr>
        <dsp:cNvPr id="0" name=""/>
        <dsp:cNvSpPr/>
      </dsp:nvSpPr>
      <dsp:spPr>
        <a:xfrm rot="5400000">
          <a:off x="-195107" y="195107"/>
          <a:ext cx="1300717" cy="9105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Availability :-</a:t>
          </a:r>
          <a:endParaRPr lang="en-US" sz="1200" kern="1200" dirty="0"/>
        </a:p>
      </dsp:txBody>
      <dsp:txXfrm rot="-5400000">
        <a:off x="2" y="455250"/>
        <a:ext cx="910501" cy="390216"/>
      </dsp:txXfrm>
    </dsp:sp>
    <dsp:sp modelId="{A1CEC35C-9DAA-4B19-BDD2-ECC9C122B891}">
      <dsp:nvSpPr>
        <dsp:cNvPr id="0" name=""/>
        <dsp:cNvSpPr/>
      </dsp:nvSpPr>
      <dsp:spPr>
        <a:xfrm rot="5400000">
          <a:off x="5745036" y="-4834534"/>
          <a:ext cx="845466" cy="105145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latin typeface="Arial"/>
              <a:cs typeface="Arial"/>
            </a:rPr>
            <a:t>Achieved through connecting server process to systemd.</a:t>
          </a:r>
        </a:p>
      </dsp:txBody>
      <dsp:txXfrm rot="-5400000">
        <a:off x="910502" y="41272"/>
        <a:ext cx="10473263" cy="7629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898C0-B576-4B58-9879-4B7A352CF537}">
      <dsp:nvSpPr>
        <dsp:cNvPr id="0" name=""/>
        <dsp:cNvSpPr/>
      </dsp:nvSpPr>
      <dsp:spPr>
        <a:xfrm rot="5400000">
          <a:off x="-160686" y="200028"/>
          <a:ext cx="1372434" cy="9723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Authentication</a:t>
          </a:r>
          <a:endParaRPr lang="en-US" sz="1100" kern="1200" dirty="0"/>
        </a:p>
      </dsp:txBody>
      <dsp:txXfrm rot="-5400000">
        <a:off x="39343" y="486187"/>
        <a:ext cx="972376" cy="400058"/>
      </dsp:txXfrm>
    </dsp:sp>
    <dsp:sp modelId="{A1CEC35C-9DAA-4B19-BDD2-ECC9C122B891}">
      <dsp:nvSpPr>
        <dsp:cNvPr id="0" name=""/>
        <dsp:cNvSpPr/>
      </dsp:nvSpPr>
      <dsp:spPr>
        <a:xfrm rot="5400000">
          <a:off x="3088158" y="-1997753"/>
          <a:ext cx="892082" cy="48875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/>
              <a:cs typeface="Arial"/>
            </a:rPr>
            <a:t>Achieved by using common MSG_ID between client and server then Hash it.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"/>
              <a:cs typeface="Arial"/>
            </a:rPr>
            <a:t>Server will do the same then compares its output with the received MSG.</a:t>
          </a:r>
        </a:p>
      </dsp:txBody>
      <dsp:txXfrm rot="-5400000">
        <a:off x="1090405" y="43548"/>
        <a:ext cx="4844041" cy="804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898C0-B576-4B58-9879-4B7A352CF537}">
      <dsp:nvSpPr>
        <dsp:cNvPr id="0" name=""/>
        <dsp:cNvSpPr/>
      </dsp:nvSpPr>
      <dsp:spPr>
        <a:xfrm rot="5400000">
          <a:off x="-130182" y="195107"/>
          <a:ext cx="1300717" cy="9105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Sitka Subheading"/>
            </a:rPr>
            <a:t>Data Integrity</a:t>
          </a:r>
          <a:r>
            <a:rPr lang="en-US" sz="1300" b="1" kern="1200" dirty="0"/>
            <a:t>:-</a:t>
          </a:r>
          <a:endParaRPr lang="en-US" sz="1300" kern="1200" dirty="0"/>
        </a:p>
      </dsp:txBody>
      <dsp:txXfrm rot="-5400000">
        <a:off x="64927" y="455250"/>
        <a:ext cx="910501" cy="390216"/>
      </dsp:txXfrm>
    </dsp:sp>
    <dsp:sp modelId="{A1CEC35C-9DAA-4B19-BDD2-ECC9C122B891}">
      <dsp:nvSpPr>
        <dsp:cNvPr id="0" name=""/>
        <dsp:cNvSpPr/>
      </dsp:nvSpPr>
      <dsp:spPr>
        <a:xfrm rot="5400000">
          <a:off x="2998535" y="-1893258"/>
          <a:ext cx="845466" cy="46319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/>
              <a:cs typeface="Arial"/>
            </a:rPr>
            <a:t>Using TCP </a:t>
          </a:r>
          <a:r>
            <a:rPr lang="en-US" sz="1200" kern="1200" dirty="0"/>
            <a:t>protocol</a:t>
          </a:r>
          <a:r>
            <a:rPr lang="en-US" sz="1200" kern="1200" dirty="0">
              <a:latin typeface="Sitka Subheading"/>
            </a:rPr>
            <a:t>.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Sitka Subheading"/>
            </a:rPr>
            <a:t>Prepend MSG with header to indicate size of QByteArray.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>
              <a:solidFill>
                <a:srgbClr val="444444"/>
              </a:solidFill>
              <a:latin typeface="Calibri"/>
              <a:ea typeface="Calibri"/>
              <a:cs typeface="Calibri"/>
            </a:rPr>
            <a:t>Add a key of MSG size to the QJsonObject before sending the MSG.</a:t>
          </a:r>
        </a:p>
      </dsp:txBody>
      <dsp:txXfrm rot="-5400000">
        <a:off x="1105277" y="41272"/>
        <a:ext cx="4590711" cy="7629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898C0-B576-4B58-9879-4B7A352CF537}">
      <dsp:nvSpPr>
        <dsp:cNvPr id="0" name=""/>
        <dsp:cNvSpPr/>
      </dsp:nvSpPr>
      <dsp:spPr>
        <a:xfrm rot="5400000">
          <a:off x="-195107" y="195107"/>
          <a:ext cx="1300717" cy="9105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rgbClr val="374151"/>
              </a:solidFill>
            </a:rPr>
            <a:t>Non-repudiation</a:t>
          </a:r>
          <a:r>
            <a:rPr lang="en-US" sz="1100" b="1" kern="1200" dirty="0"/>
            <a:t>:-</a:t>
          </a:r>
          <a:endParaRPr lang="en-US" sz="1100" kern="1200" dirty="0"/>
        </a:p>
      </dsp:txBody>
      <dsp:txXfrm rot="-5400000">
        <a:off x="2" y="455250"/>
        <a:ext cx="910501" cy="390216"/>
      </dsp:txXfrm>
    </dsp:sp>
    <dsp:sp modelId="{A1CEC35C-9DAA-4B19-BDD2-ECC9C122B891}">
      <dsp:nvSpPr>
        <dsp:cNvPr id="0" name=""/>
        <dsp:cNvSpPr/>
      </dsp:nvSpPr>
      <dsp:spPr>
        <a:xfrm rot="5400000">
          <a:off x="5829210" y="-4918708"/>
          <a:ext cx="845466" cy="106828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latin typeface="Arial"/>
              <a:cs typeface="Arial"/>
            </a:rPr>
            <a:t>Server save every MSG he gets from every specific client</a:t>
          </a:r>
        </a:p>
      </dsp:txBody>
      <dsp:txXfrm rot="-5400000">
        <a:off x="910502" y="41272"/>
        <a:ext cx="10641611" cy="7629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898C0-B576-4B58-9879-4B7A352CF537}">
      <dsp:nvSpPr>
        <dsp:cNvPr id="0" name=""/>
        <dsp:cNvSpPr/>
      </dsp:nvSpPr>
      <dsp:spPr>
        <a:xfrm rot="5400000">
          <a:off x="-181567" y="245080"/>
          <a:ext cx="1633870" cy="11437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Confidentiality </a:t>
          </a:r>
          <a:endParaRPr lang="en-US" sz="1200" kern="1200" dirty="0"/>
        </a:p>
      </dsp:txBody>
      <dsp:txXfrm rot="-5400000">
        <a:off x="63514" y="571855"/>
        <a:ext cx="1143709" cy="490161"/>
      </dsp:txXfrm>
    </dsp:sp>
    <dsp:sp modelId="{A1CEC35C-9DAA-4B19-BDD2-ECC9C122B891}">
      <dsp:nvSpPr>
        <dsp:cNvPr id="0" name=""/>
        <dsp:cNvSpPr/>
      </dsp:nvSpPr>
      <dsp:spPr>
        <a:xfrm rot="5400000">
          <a:off x="5758891" y="-4482630"/>
          <a:ext cx="1062015" cy="10027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/>
              <a:cs typeface="Arial"/>
            </a:rPr>
            <a:t>Using asymmetric key with simple algorism to encrypt and decrypt message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/>
              <a:cs typeface="Arial"/>
            </a:rPr>
            <a:t>Server and client must have the same key.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Arial"/>
              <a:cs typeface="Arial"/>
            </a:rPr>
            <a:t>Passing key to Hash function to generate more complex key.</a:t>
          </a:r>
        </a:p>
      </dsp:txBody>
      <dsp:txXfrm rot="-5400000">
        <a:off x="1276261" y="51843"/>
        <a:ext cx="9975433" cy="9583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898C0-B576-4B58-9879-4B7A352CF537}">
      <dsp:nvSpPr>
        <dsp:cNvPr id="0" name=""/>
        <dsp:cNvSpPr/>
      </dsp:nvSpPr>
      <dsp:spPr>
        <a:xfrm rot="5400000">
          <a:off x="-195107" y="195107"/>
          <a:ext cx="1300717" cy="9105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latin typeface="Sitka Subheading"/>
            </a:rPr>
            <a:t>Backup</a:t>
          </a:r>
          <a:endParaRPr lang="en-US" sz="2100" b="0" kern="1200" dirty="0"/>
        </a:p>
      </dsp:txBody>
      <dsp:txXfrm rot="-5400000">
        <a:off x="2" y="455250"/>
        <a:ext cx="910501" cy="390216"/>
      </dsp:txXfrm>
    </dsp:sp>
    <dsp:sp modelId="{A1CEC35C-9DAA-4B19-BDD2-ECC9C122B891}">
      <dsp:nvSpPr>
        <dsp:cNvPr id="0" name=""/>
        <dsp:cNvSpPr/>
      </dsp:nvSpPr>
      <dsp:spPr>
        <a:xfrm rot="5400000">
          <a:off x="5829210" y="-4918708"/>
          <a:ext cx="845466" cy="106828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Arial"/>
              <a:cs typeface="Arial"/>
            </a:rPr>
            <a:t>Using </a:t>
          </a:r>
          <a:r>
            <a:rPr lang="en-US" sz="2700" kern="1200" dirty="0" err="1">
              <a:latin typeface="Arial"/>
              <a:cs typeface="Arial"/>
            </a:rPr>
            <a:t>QTimer</a:t>
          </a:r>
          <a:r>
            <a:rPr lang="en-US" sz="2700" kern="1200" dirty="0">
              <a:latin typeface="Arial"/>
              <a:cs typeface="Arial"/>
            </a:rPr>
            <a:t> and </a:t>
          </a:r>
          <a:r>
            <a:rPr lang="en-US" sz="2700" kern="1200" dirty="0" err="1">
              <a:latin typeface="Arial"/>
              <a:cs typeface="Arial"/>
            </a:rPr>
            <a:t>QProcess</a:t>
          </a:r>
          <a:r>
            <a:rPr lang="en-US" sz="2700" kern="1200" dirty="0">
              <a:latin typeface="Arial"/>
              <a:cs typeface="Arial"/>
            </a:rPr>
            <a:t> to push the data base and transaction data base to repository every 24hr through bash script</a:t>
          </a:r>
        </a:p>
      </dsp:txBody>
      <dsp:txXfrm rot="-5400000">
        <a:off x="910502" y="41272"/>
        <a:ext cx="10641611" cy="762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736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41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9" y="762001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2" y="762001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584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27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2"/>
            <a:ext cx="10668000" cy="3038475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5"/>
            <a:ext cx="10668000" cy="15065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976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2" y="2286001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1" y="2286001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4517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2286001"/>
            <a:ext cx="5151119" cy="76199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2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7" y="2286002"/>
            <a:ext cx="5151123" cy="76199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7" y="3048000"/>
            <a:ext cx="5151123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0375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1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074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2"/>
            <a:ext cx="3810000" cy="381000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836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2" y="762000"/>
            <a:ext cx="3809999" cy="1524000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1"/>
            <a:ext cx="6021388" cy="53340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2" y="2286000"/>
            <a:ext cx="3809999" cy="381000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293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675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61" y="6144071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2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2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2000" y="6356352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2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24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2" r:id="rId6"/>
    <p:sldLayoutId id="2147483828" r:id="rId7"/>
    <p:sldLayoutId id="2147483829" r:id="rId8"/>
    <p:sldLayoutId id="2147483830" r:id="rId9"/>
    <p:sldLayoutId id="2147483831" r:id="rId10"/>
    <p:sldLayoutId id="21474838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8" name="Picture 117" descr="Computer Servers">
            <a:extLst>
              <a:ext uri="{FF2B5EF4-FFF2-40B4-BE49-F238E27FC236}">
                <a16:creationId xmlns:a16="http://schemas.microsoft.com/office/drawing/2014/main" id="{92B5E95E-60CA-1CC9-806D-F188A40789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1" b="6368"/>
          <a:stretch/>
        </p:blipFill>
        <p:spPr>
          <a:xfrm>
            <a:off x="0" y="8467"/>
            <a:ext cx="12192000" cy="6858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00"/>
            <a:ext cx="4231341" cy="2250142"/>
          </a:xfrm>
        </p:spPr>
        <p:txBody>
          <a:bodyPr vert="horz" lIns="68580" tIns="34290" rIns="68580" bIns="34290" rtlCol="0">
            <a:normAutofit/>
          </a:bodyPr>
          <a:lstStyle/>
          <a:p>
            <a:pPr algn="l"/>
            <a:r>
              <a:rPr lang="en-US" sz="4400" b="1" i="1" dirty="0"/>
              <a:t>Bank System</a:t>
            </a:r>
            <a:br>
              <a:rPr lang="en-US" sz="4400" b="1" i="1" dirty="0"/>
            </a:br>
            <a:r>
              <a:rPr lang="en-US" sz="4400" b="1" i="1" dirty="0"/>
              <a:t>[Server-Client]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083733"/>
            <a:ext cx="3810000" cy="1524000"/>
          </a:xfrm>
        </p:spPr>
        <p:txBody>
          <a:bodyPr vert="horz" lIns="68580" tIns="34290" rIns="68580" bIns="34290" rtlCol="0">
            <a:normAutofit/>
          </a:bodyPr>
          <a:lstStyle/>
          <a:p>
            <a:pPr algn="l">
              <a:lnSpc>
                <a:spcPct val="115000"/>
              </a:lnSpc>
            </a:pPr>
            <a:r>
              <a:rPr lang="en-US" sz="1500" b="1">
                <a:ea typeface="+mn-lt"/>
                <a:cs typeface="+mn-lt"/>
              </a:rPr>
              <a:t>Implementing a Secure and Efficient Bank System Server-Client Model with Qt Sockets for  Communication</a:t>
            </a:r>
            <a:endParaRPr lang="en-US" sz="1500" b="1"/>
          </a:p>
          <a:p>
            <a:pPr algn="l">
              <a:lnSpc>
                <a:spcPct val="115000"/>
              </a:lnSpc>
            </a:pPr>
            <a:br>
              <a:rPr lang="en-US" sz="1500" dirty="0"/>
            </a:br>
            <a:endParaRPr lang="en-US" sz="1500"/>
          </a:p>
          <a:p>
            <a:pPr algn="l">
              <a:lnSpc>
                <a:spcPct val="115000"/>
              </a:lnSpc>
            </a:pPr>
            <a:endParaRPr lang="en-US" sz="1500"/>
          </a:p>
        </p:txBody>
      </p:sp>
      <p:pic>
        <p:nvPicPr>
          <p:cNvPr id="1026" name="Picture 2" descr="A building with columns and dollar signs&#10;&#10;Description automatically generated">
            <a:extLst>
              <a:ext uri="{FF2B5EF4-FFF2-40B4-BE49-F238E27FC236}">
                <a16:creationId xmlns:a16="http://schemas.microsoft.com/office/drawing/2014/main" id="{15BB5B82-A779-D71E-6C62-8890BE095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405" y="130175"/>
            <a:ext cx="328612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8C791-D055-8F2E-3F53-81EB3FE14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5E12DD2-FAFE-31CE-F30A-A3D5C0D81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57249"/>
              </p:ext>
            </p:extLst>
          </p:nvPr>
        </p:nvGraphicFramePr>
        <p:xfrm>
          <a:off x="383481" y="321930"/>
          <a:ext cx="11425037" cy="1633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F59DC18-280D-8370-E86D-C77F7803E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82801"/>
            <a:ext cx="5198533" cy="4775200"/>
          </a:xfrm>
          <a:prstGeom prst="rect">
            <a:avLst/>
          </a:prstGeom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5F6029B1-064A-545B-F765-CC272CA6305C}"/>
              </a:ext>
            </a:extLst>
          </p:cNvPr>
          <p:cNvSpPr/>
          <p:nvPr/>
        </p:nvSpPr>
        <p:spPr>
          <a:xfrm>
            <a:off x="5374954" y="4162167"/>
            <a:ext cx="1442091" cy="77972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F76ADE-46F2-7232-35B6-956D43AC9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466" y="2082800"/>
            <a:ext cx="5198533" cy="47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FD589-41BD-D53D-5561-D3518FC7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6CCC5E3-4B0C-F505-E3F6-FBD6B683A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450938"/>
              </p:ext>
            </p:extLst>
          </p:nvPr>
        </p:nvGraphicFramePr>
        <p:xfrm>
          <a:off x="345558" y="129363"/>
          <a:ext cx="11593385" cy="1300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6" name="Picture 22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ECC4E55-7C7B-962E-6AAF-0ED9F4D04C0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0476" y="1538587"/>
            <a:ext cx="4940030" cy="5208953"/>
          </a:xfrm>
          <a:prstGeom prst="rect">
            <a:avLst/>
          </a:prstGeom>
        </p:spPr>
      </p:pic>
      <p:sp>
        <p:nvSpPr>
          <p:cNvPr id="318" name="Arrow: Left-Right 317">
            <a:extLst>
              <a:ext uri="{FF2B5EF4-FFF2-40B4-BE49-F238E27FC236}">
                <a16:creationId xmlns:a16="http://schemas.microsoft.com/office/drawing/2014/main" id="{172932D3-B491-EF83-EAB2-589C58873AEF}"/>
              </a:ext>
            </a:extLst>
          </p:cNvPr>
          <p:cNvSpPr/>
          <p:nvPr/>
        </p:nvSpPr>
        <p:spPr>
          <a:xfrm>
            <a:off x="5652976" y="3092301"/>
            <a:ext cx="1825255" cy="77972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03DC8D-4D24-CF61-E4E2-93D1A216902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6403" y="1371600"/>
            <a:ext cx="4187054" cy="41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6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86F20-F3C8-AE9E-75E5-CC911534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 sz="1200">
                <a:solidFill>
                  <a:srgbClr val="FFFFFF">
                    <a:alpha val="90000"/>
                  </a:srgb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rgbClr val="FFFFFF">
                  <a:alpha val="90000"/>
                </a:srgbClr>
              </a:solidFill>
            </a:endParaRPr>
          </a:p>
        </p:txBody>
      </p:sp>
      <p:pic>
        <p:nvPicPr>
          <p:cNvPr id="2" name="2024-01-02 04-26-57">
            <a:hlinkClick r:id="" action="ppaction://media"/>
            <a:extLst>
              <a:ext uri="{FF2B5EF4-FFF2-40B4-BE49-F238E27FC236}">
                <a16:creationId xmlns:a16="http://schemas.microsoft.com/office/drawing/2014/main" id="{E0782ED7-D796-48F4-B014-38A8B70AF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1922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442C80-C8A1-A645-E758-AF61BF1F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91C214-2029-8958-FD3B-2F50BCC2E1E1}"/>
              </a:ext>
            </a:extLst>
          </p:cNvPr>
          <p:cNvSpPr/>
          <p:nvPr/>
        </p:nvSpPr>
        <p:spPr>
          <a:xfrm>
            <a:off x="2467541" y="228206"/>
            <a:ext cx="5839046" cy="8683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effectLst/>
                <a:latin typeface="Söhne"/>
              </a:rPr>
              <a:t>Transaction Notification Feature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01A926-00F3-5FDC-F491-FBB95FCB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42" y="1210734"/>
            <a:ext cx="5354136" cy="3623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D86BF-FC52-D159-5E3E-B95A163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449" y="4834467"/>
            <a:ext cx="4134427" cy="1795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405E4-3D9D-37E2-93A2-D3D8EE2B2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76" y="1210735"/>
            <a:ext cx="5266382" cy="54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6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260EF-85AD-2500-35C7-2C0C7816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2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3E9FB-0573-C057-54FB-CAD51C83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dirty="0" smtClean="0"/>
              <a:pPr/>
              <a:t>2</a:t>
            </a:fld>
            <a:endParaRPr lang="en-US" dirty="0"/>
          </a:p>
        </p:txBody>
      </p:sp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3CA27BEE-1346-ADA0-2165-59B35B33106E}"/>
              </a:ext>
            </a:extLst>
          </p:cNvPr>
          <p:cNvSpPr/>
          <p:nvPr/>
        </p:nvSpPr>
        <p:spPr>
          <a:xfrm>
            <a:off x="7750342" y="1925053"/>
            <a:ext cx="4221078" cy="2797342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Sequence diagram for the whole system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453DC-117F-73C7-9C0C-8FA73C0CC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664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3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91D65C-75ED-13C9-87AB-CAA1ECBB027E}"/>
              </a:ext>
            </a:extLst>
          </p:cNvPr>
          <p:cNvSpPr/>
          <p:nvPr/>
        </p:nvSpPr>
        <p:spPr>
          <a:xfrm>
            <a:off x="405113" y="1375029"/>
            <a:ext cx="10853100" cy="65909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Data Base in Json format to ensure simple read and write to the file</a:t>
            </a:r>
          </a:p>
        </p:txBody>
      </p:sp>
      <p:sp>
        <p:nvSpPr>
          <p:cNvPr id="7" name="Ribbon: Tilted Up 6">
            <a:extLst>
              <a:ext uri="{FF2B5EF4-FFF2-40B4-BE49-F238E27FC236}">
                <a16:creationId xmlns:a16="http://schemas.microsoft.com/office/drawing/2014/main" id="{79D4395D-ECEB-E2C1-3B96-94A79C702775}"/>
              </a:ext>
            </a:extLst>
          </p:cNvPr>
          <p:cNvSpPr/>
          <p:nvPr/>
        </p:nvSpPr>
        <p:spPr>
          <a:xfrm>
            <a:off x="2777289" y="40105"/>
            <a:ext cx="5334000" cy="1022685"/>
          </a:xfrm>
          <a:prstGeom prst="ribbon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Base</a:t>
            </a:r>
            <a:endParaRPr lang="en-US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EF279-1343-D6BF-7283-074036A4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 sz="1200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6" name="Picture 5" descr="A screen shot of a computer">
            <a:extLst>
              <a:ext uri="{FF2B5EF4-FFF2-40B4-BE49-F238E27FC236}">
                <a16:creationId xmlns:a16="http://schemas.microsoft.com/office/drawing/2014/main" id="{F67A8EC1-237A-B205-17B2-DB53FDC7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4" y="2164295"/>
            <a:ext cx="4743450" cy="4502279"/>
          </a:xfrm>
          <a:prstGeom prst="rect">
            <a:avLst/>
          </a:prstGeom>
        </p:spPr>
      </p:pic>
      <p:pic>
        <p:nvPicPr>
          <p:cNvPr id="10" name="Picture 9" descr="A screen shot of a computer program">
            <a:extLst>
              <a:ext uri="{FF2B5EF4-FFF2-40B4-BE49-F238E27FC236}">
                <a16:creationId xmlns:a16="http://schemas.microsoft.com/office/drawing/2014/main" id="{60DDFA10-FCD9-EAD9-AD10-AE63238A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663" y="2197865"/>
            <a:ext cx="4873136" cy="4461363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CD629A22-A19F-E447-3A86-9B17A5691A26}"/>
              </a:ext>
            </a:extLst>
          </p:cNvPr>
          <p:cNvSpPr/>
          <p:nvPr/>
        </p:nvSpPr>
        <p:spPr>
          <a:xfrm>
            <a:off x="4920967" y="3692542"/>
            <a:ext cx="1821392" cy="886046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08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D9A25-BBE5-03B5-C2A5-1884F38F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dirty="0" smtClean="0"/>
              <a:pPr/>
              <a:t>4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1F0848-3807-B769-E9A9-034948AAF44F}"/>
              </a:ext>
            </a:extLst>
          </p:cNvPr>
          <p:cNvSpPr/>
          <p:nvPr/>
        </p:nvSpPr>
        <p:spPr>
          <a:xfrm>
            <a:off x="2560674" y="372139"/>
            <a:ext cx="5839046" cy="8683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Effect of Json format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E8BD825-290F-A8D4-0754-BA9C46D807D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730" y="1415675"/>
            <a:ext cx="4641159" cy="4466492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D217F8-875C-B26B-E23D-EC5D54EC98D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6260" y="1420446"/>
            <a:ext cx="4499017" cy="4456723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0789F62D-9AEA-E593-EB88-9C5A8DBB5E20}"/>
              </a:ext>
            </a:extLst>
          </p:cNvPr>
          <p:cNvSpPr/>
          <p:nvPr/>
        </p:nvSpPr>
        <p:spPr>
          <a:xfrm>
            <a:off x="5041606" y="2870790"/>
            <a:ext cx="2454347" cy="124932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using Json</a:t>
            </a:r>
          </a:p>
        </p:txBody>
      </p:sp>
      <p:pic>
        <p:nvPicPr>
          <p:cNvPr id="7" name="Graphic 6" descr="Angel face with solid fill with solid fill">
            <a:extLst>
              <a:ext uri="{FF2B5EF4-FFF2-40B4-BE49-F238E27FC236}">
                <a16:creationId xmlns:a16="http://schemas.microsoft.com/office/drawing/2014/main" id="{83CB282C-A00A-21D4-C777-259975627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5637" y="39464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6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3396CF-CBC7-329B-28CD-84E5609CD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465" y="141766"/>
            <a:ext cx="10668000" cy="832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u="sng" dirty="0">
                <a:solidFill>
                  <a:srgbClr val="FFFFFF"/>
                </a:solidFill>
                <a:ea typeface="+mn-lt"/>
                <a:cs typeface="+mn-lt"/>
              </a:rPr>
              <a:t>Information Security</a:t>
            </a:r>
            <a:endParaRPr lang="en-US" sz="3600" b="1" u="sng">
              <a:solidFill>
                <a:srgbClr val="FFFFFF"/>
              </a:solidFill>
            </a:endParaRPr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397D7FEB-7D0D-6DE6-BD3D-A04E9AE0A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191286"/>
              </p:ext>
            </p:extLst>
          </p:nvPr>
        </p:nvGraphicFramePr>
        <p:xfrm>
          <a:off x="584790" y="1033130"/>
          <a:ext cx="11425037" cy="1300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6" name="Picture 125" descr="A screenshot of a computer&#10;&#10;Description automatically generated">
            <a:extLst>
              <a:ext uri="{FF2B5EF4-FFF2-40B4-BE49-F238E27FC236}">
                <a16:creationId xmlns:a16="http://schemas.microsoft.com/office/drawing/2014/main" id="{05B6B767-1ACC-0944-43F8-D6B014161A2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047" y="2482736"/>
            <a:ext cx="4394792" cy="3629179"/>
          </a:xfrm>
          <a:prstGeom prst="rect">
            <a:avLst/>
          </a:prstGeom>
        </p:spPr>
      </p:pic>
      <p:sp>
        <p:nvSpPr>
          <p:cNvPr id="131" name="Arrow: Left-Right 130">
            <a:extLst>
              <a:ext uri="{FF2B5EF4-FFF2-40B4-BE49-F238E27FC236}">
                <a16:creationId xmlns:a16="http://schemas.microsoft.com/office/drawing/2014/main" id="{5CD1B071-1C49-B563-FFAF-EFB97E998737}"/>
              </a:ext>
            </a:extLst>
          </p:cNvPr>
          <p:cNvSpPr/>
          <p:nvPr/>
        </p:nvSpPr>
        <p:spPr>
          <a:xfrm>
            <a:off x="4598582" y="3145465"/>
            <a:ext cx="1577162" cy="886046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Left 131">
            <a:extLst>
              <a:ext uri="{FF2B5EF4-FFF2-40B4-BE49-F238E27FC236}">
                <a16:creationId xmlns:a16="http://schemas.microsoft.com/office/drawing/2014/main" id="{B638B76E-E65E-C286-C960-C15A4FB88925}"/>
              </a:ext>
            </a:extLst>
          </p:cNvPr>
          <p:cNvSpPr/>
          <p:nvPr/>
        </p:nvSpPr>
        <p:spPr>
          <a:xfrm>
            <a:off x="841743" y="3774558"/>
            <a:ext cx="478465" cy="15948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717CD3-E38B-5F2B-6FFA-63D9A573B7F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98798" y="2089298"/>
            <a:ext cx="5708125" cy="4114800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44D58A2C-4D0F-9BAB-ED9F-4D7017B7F0DD}"/>
              </a:ext>
            </a:extLst>
          </p:cNvPr>
          <p:cNvSpPr/>
          <p:nvPr/>
        </p:nvSpPr>
        <p:spPr>
          <a:xfrm>
            <a:off x="9223743" y="4403651"/>
            <a:ext cx="478465" cy="15948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90E79BF-F71B-5E53-D2A6-0D0744E41E9A}"/>
              </a:ext>
            </a:extLst>
          </p:cNvPr>
          <p:cNvSpPr/>
          <p:nvPr/>
        </p:nvSpPr>
        <p:spPr>
          <a:xfrm>
            <a:off x="7407347" y="3588488"/>
            <a:ext cx="478465" cy="15948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5164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B9180-1C86-443D-BFF6-69B3F225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2024-01-02 05-33-59">
            <a:hlinkClick r:id="" action="ppaction://media"/>
            <a:extLst>
              <a:ext uri="{FF2B5EF4-FFF2-40B4-BE49-F238E27FC236}">
                <a16:creationId xmlns:a16="http://schemas.microsoft.com/office/drawing/2014/main" id="{481822C9-9FA1-4BD3-89D5-E63CA195E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19784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50D701-A21C-4D03-BD37-89485AE4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2024-01-02 05-42-25">
            <a:hlinkClick r:id="" action="ppaction://media"/>
            <a:extLst>
              <a:ext uri="{FF2B5EF4-FFF2-40B4-BE49-F238E27FC236}">
                <a16:creationId xmlns:a16="http://schemas.microsoft.com/office/drawing/2014/main" id="{770886F3-8EB2-4E2F-B4A2-0FE0FEAC19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44103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1" name="Diagram 520">
            <a:extLst>
              <a:ext uri="{FF2B5EF4-FFF2-40B4-BE49-F238E27FC236}">
                <a16:creationId xmlns:a16="http://schemas.microsoft.com/office/drawing/2014/main" id="{B708E81D-180A-B2D2-C000-172E96AD39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95973"/>
              </p:ext>
            </p:extLst>
          </p:nvPr>
        </p:nvGraphicFramePr>
        <p:xfrm>
          <a:off x="6091935" y="129363"/>
          <a:ext cx="6017337" cy="1372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F1561-076E-5B1D-A882-EC0835B4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dirty="0" smtClean="0"/>
              <a:pPr/>
              <a:t>8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78FBFB-4F2E-3EAA-A4CE-86028D6F7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220416"/>
              </p:ext>
            </p:extLst>
          </p:nvPr>
        </p:nvGraphicFramePr>
        <p:xfrm>
          <a:off x="103511" y="129363"/>
          <a:ext cx="5802185" cy="1300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54" name="Rectangle 553">
            <a:extLst>
              <a:ext uri="{FF2B5EF4-FFF2-40B4-BE49-F238E27FC236}">
                <a16:creationId xmlns:a16="http://schemas.microsoft.com/office/drawing/2014/main" id="{BE7D2139-30F0-18A2-94ED-F2271C9C71C7}"/>
              </a:ext>
            </a:extLst>
          </p:cNvPr>
          <p:cNvSpPr/>
          <p:nvPr/>
        </p:nvSpPr>
        <p:spPr>
          <a:xfrm>
            <a:off x="727520" y="1264253"/>
            <a:ext cx="10619152" cy="6963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dirty="0">
                <a:ea typeface="+mn-lt"/>
                <a:cs typeface="+mn-lt"/>
              </a:rPr>
              <a:t>"f1a73e2204a114077f988c9da98d7f8b604ab250496f25aeb3cbd153f5369c83/jsonSize:84;{\"data\":\"usrpass:mohanad:1234\",\"</a:t>
            </a:r>
            <a:r>
              <a:rPr lang="en-US" dirty="0" err="1">
                <a:ea typeface="+mn-lt"/>
                <a:cs typeface="+mn-lt"/>
              </a:rPr>
              <a:t>fileName</a:t>
            </a:r>
            <a:r>
              <a:rPr lang="en-US" dirty="0">
                <a:ea typeface="+mn-lt"/>
                <a:cs typeface="+mn-lt"/>
              </a:rPr>
              <a:t>\":\"null\",\"</a:t>
            </a:r>
            <a:r>
              <a:rPr lang="en-US" dirty="0" err="1">
                <a:ea typeface="+mn-lt"/>
                <a:cs typeface="+mn-lt"/>
              </a:rPr>
              <a:t>fileSize</a:t>
            </a:r>
            <a:r>
              <a:rPr lang="en-US" dirty="0">
                <a:ea typeface="+mn-lt"/>
                <a:cs typeface="+mn-lt"/>
              </a:rPr>
              <a:t>\":20,\"</a:t>
            </a:r>
            <a:r>
              <a:rPr lang="en-US" dirty="0" err="1">
                <a:ea typeface="+mn-lt"/>
                <a:cs typeface="+mn-lt"/>
              </a:rPr>
              <a:t>fileType</a:t>
            </a:r>
            <a:r>
              <a:rPr lang="en-US" dirty="0">
                <a:ea typeface="+mn-lt"/>
                <a:cs typeface="+mn-lt"/>
              </a:rPr>
              <a:t>\":\"message\"}"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62" name="Arrow: Right 561">
            <a:extLst>
              <a:ext uri="{FF2B5EF4-FFF2-40B4-BE49-F238E27FC236}">
                <a16:creationId xmlns:a16="http://schemas.microsoft.com/office/drawing/2014/main" id="{DB75063B-1A72-ABC8-D2FD-2285C590A45E}"/>
              </a:ext>
            </a:extLst>
          </p:cNvPr>
          <p:cNvSpPr/>
          <p:nvPr/>
        </p:nvSpPr>
        <p:spPr>
          <a:xfrm>
            <a:off x="5464061" y="3994656"/>
            <a:ext cx="1371599" cy="6350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F1655-5B1A-C01F-027F-998009B823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5125" y="2042874"/>
            <a:ext cx="5326875" cy="481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53CB2-5657-694F-6D71-232C27A2BF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2042873"/>
            <a:ext cx="5326875" cy="48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6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AB59F-AE64-CB31-A3C2-1ABC1B75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CD2AA7-2523-18C9-558A-5AA04DADE9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8403"/>
              </p:ext>
            </p:extLst>
          </p:nvPr>
        </p:nvGraphicFramePr>
        <p:xfrm>
          <a:off x="345558" y="129363"/>
          <a:ext cx="11593385" cy="1300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97" name="Picture 596" descr="A black background with orange text&#10;&#10;Description automatically generated">
            <a:extLst>
              <a:ext uri="{FF2B5EF4-FFF2-40B4-BE49-F238E27FC236}">
                <a16:creationId xmlns:a16="http://schemas.microsoft.com/office/drawing/2014/main" id="{0AC7EC0F-99BF-F020-3D20-8346A44CDEA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1349" y="1311174"/>
            <a:ext cx="7788348" cy="461094"/>
          </a:xfrm>
          <a:prstGeom prst="rect">
            <a:avLst/>
          </a:prstGeom>
        </p:spPr>
      </p:pic>
      <p:sp>
        <p:nvSpPr>
          <p:cNvPr id="599" name="Callout: Left Arrow 598">
            <a:extLst>
              <a:ext uri="{FF2B5EF4-FFF2-40B4-BE49-F238E27FC236}">
                <a16:creationId xmlns:a16="http://schemas.microsoft.com/office/drawing/2014/main" id="{6AAE359F-6A27-C29F-2416-67547BFE6206}"/>
              </a:ext>
            </a:extLst>
          </p:cNvPr>
          <p:cNvSpPr/>
          <p:nvPr/>
        </p:nvSpPr>
        <p:spPr>
          <a:xfrm>
            <a:off x="6849139" y="3180907"/>
            <a:ext cx="4669464" cy="1816395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 the file.log I have directed the output to.</a:t>
            </a:r>
          </a:p>
        </p:txBody>
      </p:sp>
      <p:pic>
        <p:nvPicPr>
          <p:cNvPr id="7" name="Picture 6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8F047B3B-EAD3-32DE-DC39-EF6E3DD81FB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2456" y="1974112"/>
            <a:ext cx="5314063" cy="42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99194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</TotalTime>
  <Words>242</Words>
  <Application>Microsoft Office PowerPoint</Application>
  <PresentationFormat>Widescreen</PresentationFormat>
  <Paragraphs>41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Avenir Next LT Pro Light</vt:lpstr>
      <vt:lpstr>Calibri</vt:lpstr>
      <vt:lpstr>Sitka Subheading</vt:lpstr>
      <vt:lpstr>Söhne</vt:lpstr>
      <vt:lpstr>PebbleVTI</vt:lpstr>
      <vt:lpstr>Bank System [Server-Client]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mohaned mohamed</cp:lastModifiedBy>
  <cp:revision>679</cp:revision>
  <dcterms:created xsi:type="dcterms:W3CDTF">2024-01-01T18:54:13Z</dcterms:created>
  <dcterms:modified xsi:type="dcterms:W3CDTF">2024-01-06T23:29:54Z</dcterms:modified>
</cp:coreProperties>
</file>